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11/9/2020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11/9/2020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ΛΑΖΟΣ - ΓΕΩΡΓΙΤΣΗ - ΜΠΟΥΓΙΟΥΚΑ-ΤΣΟΥΡΟΥ -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ΣΤΕΦΑΝΙΔΗΣ ΙΔΙΩΤΙΚΟ ΙΑΤΡΕΙΟ ΚΑΙ ΠΑΡΑΪΑΤΡΙΚΕΣ ΥΠΗΡΕΣΙΕΣ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ΙΑΤΡΙΚΗ Ο.Ε. που εδρεύει στην περιφέρεια Κεντρικής Μακεδονίας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προϋπολογισμός της επένδυσης είναι 8.121,00  € εκ των οποίων η δημόσια δαπάνη ανέρχεται σε 4.060,50 € και συγχρηματοδοτείται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99632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209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Eliza Nikolaidou</cp:lastModifiedBy>
  <cp:revision>45</cp:revision>
  <dcterms:created xsi:type="dcterms:W3CDTF">2018-02-13T12:16:57Z</dcterms:created>
  <dcterms:modified xsi:type="dcterms:W3CDTF">2020-09-11T08:59:26Z</dcterms:modified>
</cp:coreProperties>
</file>